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056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01F49660-BDCB-41EB-A3E7-8015F67977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9DC7C910-1F7A-41BC-80C5-7C8AE9A8CD9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0D5ED70D-C873-4E5E-832A-385C16EFCEE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3EFCEA1F-4759-4913-8DE1-D2E0DA9AC97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CECEE1E-C113-4A99-AE77-73BFEB576F3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8594645F-FA43-47FA-A860-5B205C0A80A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61D63471-1438-4CD0-82A1-4CECE65E246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1CE9541B-1685-46CD-AF78-3764259A158F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CF04AA23-B906-4F37-B1C4-D093E4BB425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D4F9D3F6-5DE5-47C0-BE34-B5FD4C6A235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>
            <a:extLst>
              <a:ext uri="{FF2B5EF4-FFF2-40B4-BE49-F238E27FC236}">
                <a16:creationId xmlns:a16="http://schemas.microsoft.com/office/drawing/2014/main" id="{9D4CCA90-14C8-4859-B950-04297BFA52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79028646-6B81-400C-B708-DED2A3C167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47B3FFE0-1E9C-4608-975B-7816CA3C01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73AEEEE-5F15-42A3-9DB1-BE53D6B7C9FC}" type="slidenum">
              <a:rPr lang="en-US" altLang="en-US">
                <a:latin typeface="Arial" panose="020B0604020202020204" pitchFamily="34" charset="0"/>
              </a:rPr>
              <a:pPr/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A400B21C-7FC9-4EDC-8F0C-6BD88A95B57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B4A3BEF9-EEE4-47BA-8F39-FF5C98B753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233B8633-8F72-416C-90DF-DDB6489FB4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533AFEA-4D83-4E16-85F8-BAFEC25163D5}" type="slidenum">
              <a:rPr lang="en-US" altLang="en-US">
                <a:latin typeface="Arial" panose="020B0604020202020204" pitchFamily="34" charset="0"/>
              </a:rPr>
              <a:pPr/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A5D33470-9733-4D36-A789-F5E4180646C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173417BA-5EB9-42B7-A408-0C54AF22F9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A88062BE-F523-4804-A929-CF5148CA2A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B20BD86-0673-4CFF-8544-D60E6068888A}" type="slidenum">
              <a:rPr lang="en-US" altLang="en-US">
                <a:latin typeface="Arial" panose="020B0604020202020204" pitchFamily="34" charset="0"/>
              </a:rPr>
              <a:pPr/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667C6A0C-236C-4C55-94B2-A0E2AE3FF71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EAFC6D9B-79C6-4B4B-929F-F28C3BB311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59662515-8D13-42C3-AE77-1218C19E75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2B11702-DD63-4C72-8C68-C15A43325B32}" type="slidenum">
              <a:rPr lang="en-US" altLang="en-US">
                <a:latin typeface="Arial" panose="020B0604020202020204" pitchFamily="34" charset="0"/>
              </a:rPr>
              <a:pPr/>
              <a:t>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291E0A64-BDFC-4CFE-8F32-D107F0AB6B9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19CEAD63-C5A4-4A8B-8209-B25AF32C0B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BD3B144D-1C10-4021-9657-084A875560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5BE960D-E2B9-4AF1-AE31-25C6A66DB0A6}" type="slidenum">
              <a:rPr lang="en-US" altLang="en-US">
                <a:latin typeface="Arial" panose="020B0604020202020204" pitchFamily="34" charset="0"/>
              </a:rPr>
              <a:pPr/>
              <a:t>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CC1C5EA6-58CD-4F5C-82FF-587B2B63AC3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FDA768BC-B11D-4AC8-AD11-38502CEFD0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E9CF1F51-D4AE-4A8A-A9BA-727D4C9C42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8592823-85C5-4429-BF90-3C94C5EAEC6D}" type="slidenum">
              <a:rPr lang="en-US" altLang="en-US">
                <a:latin typeface="Arial" panose="020B0604020202020204" pitchFamily="34" charset="0"/>
              </a:rPr>
              <a:pPr/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7AB3C751-2F3D-4AC3-B1E6-C86118CB102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6759E8A2-1CAF-4686-98BB-E0E868F667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E77E5820-8BAF-4818-BA05-1D45BEE74EE6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07F52D69-BDED-44DC-9CCF-7A5B65DFF0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95452ACA-B65A-4166-B18D-DA6EF82CC0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B386BC64-4259-4EF8-849E-E13635F278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A49BD11F-B134-4C6D-9D62-CCB6E0C1E3C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9C6573C4-9229-4724-845E-611837F2DC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BF1A0B41-310B-487C-B067-41AE2F0E64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51DE706-0CF7-47F0-879C-918917191D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CD53C57F-2639-4A4D-B8B8-1816B14AC7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03F952EC-75E5-46E6-8F44-50EB78B0140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</p:grp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2B4996AB-1EF6-4DEA-BD39-A6F6A368E9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660E3F94-7F74-44D6-999D-ECFB68A698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97EA83FA-9440-4A97-8D5D-8ACCC4BD1A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12B8BE9-BD6F-4157-99F5-B0F19AA575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3129133"/>
      </p:ext>
    </p:extLst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67740C6-13D0-4A78-B2D5-11FB5343D2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B163A192-9998-4C80-A4F0-F2CA693A51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5D67DA26-D32E-491A-9F3D-6F38BCA4DC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3499BA-42D1-45BF-919E-BBEE02F53A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295008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07108D-2E1D-435B-85AD-E2C770E930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F440DF9A-9068-4F64-8633-51560F6AD8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527F705F-22D3-430E-8794-76C02FEAF0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BF1CCF-45FE-4807-BD76-721440D1A3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9896853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MCj03970320000[1]">
            <a:extLst>
              <a:ext uri="{FF2B5EF4-FFF2-40B4-BE49-F238E27FC236}">
                <a16:creationId xmlns:a16="http://schemas.microsoft.com/office/drawing/2014/main" id="{B8354D1D-4B4D-4516-8603-6B21B24CB8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28600"/>
            <a:ext cx="8001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ADF5545-7EB8-4213-98D5-722F07980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EFBCB4C-245F-4F2D-9245-E0D064BB5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207FECB-90A3-4C29-BF23-109A232DD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B30CA-2C6E-44E5-BA9C-B0943FBBE8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695420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0C660F1-F0CD-48B5-A531-C470DC4D07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030BDF64-6D2B-40DA-A864-F845FBA966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4B8A15D-5023-49FA-B8C1-1E750B30D3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408937-FE5E-4AAE-9FAF-0AFD6A1159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7544839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62B13FB6-0B0F-48BD-97DC-BB9CD47BED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2DF397D7-7B3E-497C-81E9-4513782096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E6BACC08-3731-472D-B08D-BA97CB2B57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E1AFFD-DFA1-46FC-A331-FF66EBBE66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2931283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19809BE7-17C7-4FBF-90D0-3797EE0C00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E046530B-BCFB-4169-A73C-A9C5C6A1FA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AFC8D657-3F79-47EA-A845-81AB2BB0F0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BDC20D-F6AB-42D0-9060-CD4FFC5319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5190834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C01681A0-0509-4FA4-A5A5-30352C86C7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BEACAD55-B9B1-4655-B001-FB24CDC222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0F1EB14E-5209-46BC-9430-46B9635DD3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B86792-996A-4083-B8C7-146981DF67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0453054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31444E9D-AD5F-4275-8BA6-E07C5D529D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8B59A983-1392-43C6-82BB-7E4EC2E19C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1C00E71E-8278-408E-AC68-34B416FCA8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F13975-0EBA-41DD-A3F8-BD2DEE1468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6106426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76039E34-4CD3-40DE-BB13-99435B6319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3694B961-36C3-4DDE-A6A3-644D89F198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EF4CBD0E-CE53-47BB-83A6-CC38AD3D93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ED9599-BF16-44D9-B625-50D4CD6FB8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1989224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C9E7DEA5-C74C-49A0-8398-9BFF5F3F71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92FFE4D9-2C30-4F12-AB08-F35A58BF1F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7335E48E-6C6A-4B65-BB6B-3E6EBB4C7D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F082F7-03A6-4BA5-BCE8-7C217C2493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0260418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E15B4CC-7F6C-4591-ADD7-B2AEC7BF6718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8813403-10FE-4D45-8BD0-E36CC6CF6885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CAC08D3-56DC-4FC9-AC11-49C77CA89102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8A060D8-3D8D-460F-B47C-3F6507BE3025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7EAD266-CC58-4D4E-BCA5-F1E69309B63C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6900106A-8328-4320-A5C4-1CD1470F59B2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A68408CC-EB19-40D8-850E-1FB5DC394EDF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13471B82-49FD-4011-9E90-35AD32BD69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0AFDDD00-DDCE-466F-AFC8-B172F2FF78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7" name="Rectangle 11">
            <a:extLst>
              <a:ext uri="{FF2B5EF4-FFF2-40B4-BE49-F238E27FC236}">
                <a16:creationId xmlns:a16="http://schemas.microsoft.com/office/drawing/2014/main" id="{5700556C-EFB2-4453-97E9-3C56E25B689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8" name="Rectangle 12">
            <a:extLst>
              <a:ext uri="{FF2B5EF4-FFF2-40B4-BE49-F238E27FC236}">
                <a16:creationId xmlns:a16="http://schemas.microsoft.com/office/drawing/2014/main" id="{B6F20C55-E317-495C-8002-800090BF3D2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9" name="Rectangle 13">
            <a:extLst>
              <a:ext uri="{FF2B5EF4-FFF2-40B4-BE49-F238E27FC236}">
                <a16:creationId xmlns:a16="http://schemas.microsoft.com/office/drawing/2014/main" id="{59073845-4795-4419-9D5B-60E6F4DF47C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4B976250-CF36-4EC1-ADFD-1B8AA4F08E7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ransition>
    <p:rand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4236D29-5D6C-4B1B-B038-5735E9F9D43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1600200"/>
            <a:ext cx="7772400" cy="1462088"/>
          </a:xfrm>
        </p:spPr>
        <p:txBody>
          <a:bodyPr/>
          <a:lstStyle/>
          <a:p>
            <a:pPr algn="ctr" eaLnBrk="1" hangingPunct="1"/>
            <a:r>
              <a:rPr lang="en-US" altLang="en-US" sz="4000"/>
              <a:t>June at the Multiplex:</a:t>
            </a:r>
            <a:br>
              <a:rPr lang="en-US" altLang="en-US" sz="4000"/>
            </a:br>
            <a:r>
              <a:rPr lang="en-US" altLang="en-US" sz="4000"/>
              <a:t> Student Coaching Slides</a:t>
            </a:r>
          </a:p>
        </p:txBody>
      </p:sp>
      <p:pic>
        <p:nvPicPr>
          <p:cNvPr id="6147" name="Picture 4" descr="MCj03970320000[1]">
            <a:extLst>
              <a:ext uri="{FF2B5EF4-FFF2-40B4-BE49-F238E27FC236}">
                <a16:creationId xmlns:a16="http://schemas.microsoft.com/office/drawing/2014/main" id="{F312DB8B-FDAA-4EFF-87F5-8C6A8BC34E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886200"/>
            <a:ext cx="1414463" cy="148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853123E-DA3A-47C7-951D-2A41D29DCF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The Fraud Claim – Question 1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B8AC7EBA-5FBA-4BEE-B38B-199743A9F8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MISREPRESENTATION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Define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Distinguish from fraud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FRAUD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Prima Facie Case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/>
              <a:t>What Tammy must demonstrate to win.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/>
              <a:t>(Library case – Cao v. Nguyen)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/>
              <a:t>Is each point of the prima facie case met?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/>
              <a:t>Why?  Why not?</a:t>
            </a:r>
          </a:p>
        </p:txBody>
      </p:sp>
    </p:spTree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CC661EE2-C0C1-4F51-B67D-B3CC58C2E2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Statistics - Questions 2 and 4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50871338-121E-4C4B-B61D-F679DDB2A6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21336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/>
              <a:t>What is the statistical issue?</a:t>
            </a:r>
          </a:p>
          <a:p>
            <a:pPr lvl="1" eaLnBrk="1" hangingPunct="1"/>
            <a:r>
              <a:rPr lang="en-US" altLang="en-US"/>
              <a:t>Type of Variable (Continuous or Discrete)?</a:t>
            </a:r>
          </a:p>
          <a:p>
            <a:pPr lvl="1" eaLnBrk="1" hangingPunct="1"/>
            <a:r>
              <a:rPr lang="en-US" altLang="en-US"/>
              <a:t>Testing hypotheses?</a:t>
            </a:r>
          </a:p>
          <a:p>
            <a:pPr lvl="1" eaLnBrk="1" hangingPunct="1"/>
            <a:r>
              <a:rPr lang="en-US" altLang="en-US"/>
              <a:t>Estimation of parameters?</a:t>
            </a:r>
          </a:p>
          <a:p>
            <a:pPr lvl="1" eaLnBrk="1" hangingPunct="1"/>
            <a:r>
              <a:rPr lang="en-US" altLang="en-US"/>
              <a:t>Sample size determination?</a:t>
            </a:r>
          </a:p>
          <a:p>
            <a:pPr eaLnBrk="1" hangingPunct="1"/>
            <a:endParaRPr lang="en-US" altLang="en-US"/>
          </a:p>
          <a:p>
            <a:pPr lvl="1" eaLnBrk="1" hangingPunct="1"/>
            <a:endParaRPr lang="en-US" altLang="en-US"/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B0D08E3D-0B95-4BD0-A0E4-8177BC9D78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If Issue is Testing Hypotheses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52AD7FA2-4CD6-4B64-887F-F39475B02D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21336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/>
              <a:t>If this is a testing problem, what parameter are you testing?</a:t>
            </a:r>
          </a:p>
          <a:p>
            <a:pPr eaLnBrk="1" hangingPunct="1"/>
            <a:r>
              <a:rPr lang="en-US" altLang="en-US"/>
              <a:t>Will the results of the test help you to address the statistical issue in the case? </a:t>
            </a:r>
          </a:p>
          <a:p>
            <a:pPr lvl="1" eaLnBrk="1" hangingPunct="1"/>
            <a:r>
              <a:rPr lang="en-US" altLang="en-US"/>
              <a:t>If so, how? </a:t>
            </a:r>
          </a:p>
          <a:p>
            <a:pPr eaLnBrk="1" hangingPunct="1"/>
            <a:r>
              <a:rPr lang="en-US" altLang="en-US"/>
              <a:t>Will you use the t-distribution or the standard normal distribution?</a:t>
            </a:r>
          </a:p>
          <a:p>
            <a:pPr lvl="1" eaLnBrk="1" hangingPunct="1"/>
            <a:r>
              <a:rPr lang="en-US" altLang="en-US"/>
              <a:t>Why?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EFBB8E57-9216-4C37-B38C-7516A7EEAB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If Issue is Estimation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61DA3D1B-5D10-4A3E-A3B7-AA21D0A8D3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22098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/>
              <a:t>If this is an estimation problem, what parameter are you estimating?</a:t>
            </a:r>
          </a:p>
          <a:p>
            <a:pPr eaLnBrk="1" hangingPunct="1"/>
            <a:r>
              <a:rPr lang="en-US" altLang="en-US"/>
              <a:t>Will the estimation results help you to address the statistical issue in the case? </a:t>
            </a:r>
          </a:p>
          <a:p>
            <a:pPr lvl="1" eaLnBrk="1" hangingPunct="1"/>
            <a:r>
              <a:rPr lang="en-US" altLang="en-US"/>
              <a:t>If so, how? </a:t>
            </a:r>
          </a:p>
          <a:p>
            <a:pPr eaLnBrk="1" hangingPunct="1"/>
            <a:r>
              <a:rPr lang="en-US" altLang="en-US"/>
              <a:t>Will you use the t-distribution or the standard normal distribution?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89328A4A-B085-4844-BA80-A7CD534A0E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If Issue is Sample Size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62844772-DB64-45B4-8622-0793DFED08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21336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/>
              <a:t>Are there any sample size issues in the case?</a:t>
            </a:r>
          </a:p>
          <a:p>
            <a:pPr eaLnBrk="1" hangingPunct="1"/>
            <a:r>
              <a:rPr lang="en-US" altLang="en-US"/>
              <a:t>Are there any other threats to representativeness, such as bias or error?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130</TotalTime>
  <Words>223</Words>
  <Application>Microsoft Office PowerPoint</Application>
  <PresentationFormat>On-screen Show (4:3)</PresentationFormat>
  <Paragraphs>38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Tahoma</vt:lpstr>
      <vt:lpstr>Arial</vt:lpstr>
      <vt:lpstr>Wingdings</vt:lpstr>
      <vt:lpstr>Blends</vt:lpstr>
      <vt:lpstr>June at the Multiplex:  Student Coaching Slides</vt:lpstr>
      <vt:lpstr>The Fraud Claim – Question 1</vt:lpstr>
      <vt:lpstr>Statistics - Questions 2 and 4</vt:lpstr>
      <vt:lpstr>If Issue is Testing Hypotheses</vt:lpstr>
      <vt:lpstr>If Issue is Estimation</vt:lpstr>
      <vt:lpstr>If Issue is Sample Size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Paul Baum</dc:creator>
  <cp:lastModifiedBy>Smith, Wayne W</cp:lastModifiedBy>
  <cp:revision>15</cp:revision>
  <dcterms:created xsi:type="dcterms:W3CDTF">2004-03-19T00:59:51Z</dcterms:created>
  <dcterms:modified xsi:type="dcterms:W3CDTF">2021-12-20T20:23:16Z</dcterms:modified>
</cp:coreProperties>
</file>